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72" r:id="rId5"/>
    <p:sldId id="258" r:id="rId6"/>
    <p:sldId id="275" r:id="rId7"/>
    <p:sldId id="261" r:id="rId8"/>
    <p:sldId id="276" r:id="rId9"/>
    <p:sldId id="277" r:id="rId10"/>
    <p:sldId id="278" r:id="rId11"/>
    <p:sldId id="279" r:id="rId12"/>
    <p:sldId id="259" r:id="rId13"/>
    <p:sldId id="281" r:id="rId14"/>
    <p:sldId id="282" r:id="rId15"/>
    <p:sldId id="273" r:id="rId16"/>
    <p:sldId id="284" r:id="rId17"/>
  </p:sldIdLst>
  <p:sldSz cx="12188825" cy="6858000"/>
  <p:notesSz cx="6858000" cy="9144000"/>
  <p:defaultTextStyle>
    <a:defPPr rtl="0">
      <a:defRPr lang="de-de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53944" autoAdjust="0"/>
  </p:normalViewPr>
  <p:slideViewPr>
    <p:cSldViewPr>
      <p:cViewPr varScale="1">
        <p:scale>
          <a:sx n="62" d="100"/>
          <a:sy n="62" d="100"/>
        </p:scale>
        <p:origin x="2418" y="66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9" d="100"/>
          <a:sy n="89" d="100"/>
        </p:scale>
        <p:origin x="204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912A00-CE34-4D26-BEBA-BAEF5B91240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C9A45EEA-37D0-4743-B055-CB0DC1C0F681}">
      <dgm:prSet/>
      <dgm:spPr/>
      <dgm:t>
        <a:bodyPr/>
        <a:lstStyle/>
        <a:p>
          <a:pPr rtl="0"/>
          <a:r>
            <a:rPr lang="de-DE" dirty="0" smtClean="0">
              <a:latin typeface="Arial" panose="020B0604020202020204" pitchFamily="34" charset="0"/>
              <a:cs typeface="Arial" panose="020B0604020202020204" pitchFamily="34" charset="0"/>
            </a:rPr>
            <a:t>Ernährung</a:t>
          </a:r>
          <a:endParaRPr lang="de-D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7937BE-4736-4892-ACFE-7744FA6C21CB}" type="parTrans" cxnId="{6AD0762D-818F-4D5C-B9B7-9115A7EDACFC}">
      <dgm:prSet/>
      <dgm:spPr/>
      <dgm:t>
        <a:bodyPr/>
        <a:lstStyle/>
        <a:p>
          <a:endParaRPr lang="de-DE"/>
        </a:p>
      </dgm:t>
    </dgm:pt>
    <dgm:pt modelId="{F7285A4F-CD04-4920-992F-BFB3E28CDF9D}" type="sibTrans" cxnId="{6AD0762D-818F-4D5C-B9B7-9115A7EDACFC}">
      <dgm:prSet/>
      <dgm:spPr/>
      <dgm:t>
        <a:bodyPr/>
        <a:lstStyle/>
        <a:p>
          <a:endParaRPr lang="de-DE"/>
        </a:p>
      </dgm:t>
    </dgm:pt>
    <dgm:pt modelId="{F491159D-B746-4861-B071-8666C8C5C7AD}">
      <dgm:prSet/>
      <dgm:spPr/>
      <dgm:t>
        <a:bodyPr/>
        <a:lstStyle/>
        <a:p>
          <a:pPr rtl="0"/>
          <a:r>
            <a:rPr lang="de-DE" dirty="0" smtClean="0">
              <a:latin typeface="Arial" panose="020B0604020202020204" pitchFamily="34" charset="0"/>
              <a:cs typeface="Arial" panose="020B0604020202020204" pitchFamily="34" charset="0"/>
            </a:rPr>
            <a:t>Gesundheit</a:t>
          </a:r>
          <a:endParaRPr lang="de-D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FBE7A7-9FBA-4FBA-965A-27814D5A8D02}" type="parTrans" cxnId="{A220D44F-6DB1-4F86-A1C7-642E2AE91113}">
      <dgm:prSet/>
      <dgm:spPr/>
      <dgm:t>
        <a:bodyPr/>
        <a:lstStyle/>
        <a:p>
          <a:endParaRPr lang="de-DE"/>
        </a:p>
      </dgm:t>
    </dgm:pt>
    <dgm:pt modelId="{E10B0EB9-1739-41A7-BDE1-885EEC8A9618}" type="sibTrans" cxnId="{A220D44F-6DB1-4F86-A1C7-642E2AE91113}">
      <dgm:prSet/>
      <dgm:spPr/>
      <dgm:t>
        <a:bodyPr/>
        <a:lstStyle/>
        <a:p>
          <a:endParaRPr lang="de-DE"/>
        </a:p>
      </dgm:t>
    </dgm:pt>
    <dgm:pt modelId="{7B4B32C8-7432-4E4D-9463-28F8CBD61B9C}">
      <dgm:prSet/>
      <dgm:spPr/>
      <dgm:t>
        <a:bodyPr/>
        <a:lstStyle/>
        <a:p>
          <a:pPr rtl="0"/>
          <a:r>
            <a:rPr lang="de-DE" dirty="0" smtClean="0">
              <a:latin typeface="Arial" panose="020B0604020202020204" pitchFamily="34" charset="0"/>
              <a:cs typeface="Arial" panose="020B0604020202020204" pitchFamily="34" charset="0"/>
            </a:rPr>
            <a:t>Konsum</a:t>
          </a:r>
          <a:endParaRPr lang="de-D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E5C2EA-38EB-42B9-9D7D-FC662141612C}" type="parTrans" cxnId="{E99ED78D-CDA8-454F-AB33-4D354B4056C3}">
      <dgm:prSet/>
      <dgm:spPr/>
      <dgm:t>
        <a:bodyPr/>
        <a:lstStyle/>
        <a:p>
          <a:endParaRPr lang="de-DE"/>
        </a:p>
      </dgm:t>
    </dgm:pt>
    <dgm:pt modelId="{6217B3D9-A318-4285-A10B-A84085F1C067}" type="sibTrans" cxnId="{E99ED78D-CDA8-454F-AB33-4D354B4056C3}">
      <dgm:prSet/>
      <dgm:spPr/>
      <dgm:t>
        <a:bodyPr/>
        <a:lstStyle/>
        <a:p>
          <a:endParaRPr lang="de-DE"/>
        </a:p>
      </dgm:t>
    </dgm:pt>
    <dgm:pt modelId="{386C7D29-70A8-4D23-B2FD-05373DD693D2}">
      <dgm:prSet/>
      <dgm:spPr/>
      <dgm:t>
        <a:bodyPr/>
        <a:lstStyle/>
        <a:p>
          <a:pPr rtl="0"/>
          <a:r>
            <a:rPr lang="de-DE" dirty="0" smtClean="0">
              <a:latin typeface="Arial" panose="020B0604020202020204" pitchFamily="34" charset="0"/>
              <a:cs typeface="Arial" panose="020B0604020202020204" pitchFamily="34" charset="0"/>
            </a:rPr>
            <a:t>Lebens-bewältigung &amp;    -gestaltung</a:t>
          </a:r>
          <a:endParaRPr lang="de-D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341181-E9AF-4C69-BCA7-1D639507CE1A}" type="parTrans" cxnId="{38AAA1F4-94F4-43B6-A163-7689C802605B}">
      <dgm:prSet/>
      <dgm:spPr/>
      <dgm:t>
        <a:bodyPr/>
        <a:lstStyle/>
        <a:p>
          <a:endParaRPr lang="de-DE"/>
        </a:p>
      </dgm:t>
    </dgm:pt>
    <dgm:pt modelId="{6764BE00-3034-4EFE-BEE5-96823D930400}" type="sibTrans" cxnId="{38AAA1F4-94F4-43B6-A163-7689C802605B}">
      <dgm:prSet/>
      <dgm:spPr/>
      <dgm:t>
        <a:bodyPr/>
        <a:lstStyle/>
        <a:p>
          <a:endParaRPr lang="de-DE"/>
        </a:p>
      </dgm:t>
    </dgm:pt>
    <dgm:pt modelId="{ADE0DF54-B29C-47C1-BFE4-6FE5A670CFDF}">
      <dgm:prSet/>
      <dgm:spPr/>
      <dgm:t>
        <a:bodyPr/>
        <a:lstStyle/>
        <a:p>
          <a:pPr rtl="0"/>
          <a:r>
            <a:rPr lang="de-DE" dirty="0" smtClean="0">
              <a:latin typeface="Arial" panose="020B0604020202020204" pitchFamily="34" charset="0"/>
              <a:cs typeface="Arial" panose="020B0604020202020204" pitchFamily="34" charset="0"/>
            </a:rPr>
            <a:t>Lernen durch Engagement</a:t>
          </a:r>
          <a:endParaRPr lang="de-D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B35455-6F32-47BB-BE4D-68F88251B286}" type="parTrans" cxnId="{DD007B15-F6C6-4135-961E-B58213E0F675}">
      <dgm:prSet/>
      <dgm:spPr/>
      <dgm:t>
        <a:bodyPr/>
        <a:lstStyle/>
        <a:p>
          <a:endParaRPr lang="de-DE"/>
        </a:p>
      </dgm:t>
    </dgm:pt>
    <dgm:pt modelId="{A0D9D9E8-E852-40D0-BE4D-B8DA6089A820}" type="sibTrans" cxnId="{DD007B15-F6C6-4135-961E-B58213E0F675}">
      <dgm:prSet/>
      <dgm:spPr/>
      <dgm:t>
        <a:bodyPr/>
        <a:lstStyle/>
        <a:p>
          <a:endParaRPr lang="de-DE"/>
        </a:p>
      </dgm:t>
    </dgm:pt>
    <dgm:pt modelId="{AB01C506-B8A4-44DC-802B-2B52D2A3729D}" type="pres">
      <dgm:prSet presAssocID="{96912A00-CE34-4D26-BEBA-BAEF5B91240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B273CFFD-1D5D-4F67-80A1-149A4A543741}" type="pres">
      <dgm:prSet presAssocID="{96912A00-CE34-4D26-BEBA-BAEF5B91240E}" presName="arrow" presStyleLbl="bgShp" presStyleIdx="0" presStyleCnt="1"/>
      <dgm:spPr/>
    </dgm:pt>
    <dgm:pt modelId="{89C9112B-39DA-47A5-9492-1F4561B14151}" type="pres">
      <dgm:prSet presAssocID="{96912A00-CE34-4D26-BEBA-BAEF5B91240E}" presName="linearProcess" presStyleCnt="0"/>
      <dgm:spPr/>
    </dgm:pt>
    <dgm:pt modelId="{424B072B-BE91-4CF9-99AE-58DB500EB445}" type="pres">
      <dgm:prSet presAssocID="{C9A45EEA-37D0-4743-B055-CB0DC1C0F681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F9E742F-BEA9-468C-977C-1EF5FDA98B3B}" type="pres">
      <dgm:prSet presAssocID="{F7285A4F-CD04-4920-992F-BFB3E28CDF9D}" presName="sibTrans" presStyleCnt="0"/>
      <dgm:spPr/>
    </dgm:pt>
    <dgm:pt modelId="{78C5BB31-4C62-45FD-A741-F64F24B524C9}" type="pres">
      <dgm:prSet presAssocID="{F491159D-B746-4861-B071-8666C8C5C7AD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0150F64-BF59-4795-9600-82CA7A17CA15}" type="pres">
      <dgm:prSet presAssocID="{E10B0EB9-1739-41A7-BDE1-885EEC8A9618}" presName="sibTrans" presStyleCnt="0"/>
      <dgm:spPr/>
    </dgm:pt>
    <dgm:pt modelId="{4AFC475A-4201-4048-82EA-D1C212E8F953}" type="pres">
      <dgm:prSet presAssocID="{7B4B32C8-7432-4E4D-9463-28F8CBD61B9C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7682A17-0DE9-4678-980C-BE85731FCC0C}" type="pres">
      <dgm:prSet presAssocID="{6217B3D9-A318-4285-A10B-A84085F1C067}" presName="sibTrans" presStyleCnt="0"/>
      <dgm:spPr/>
    </dgm:pt>
    <dgm:pt modelId="{13CAE6D2-9378-4471-AB79-D3107EA73BAE}" type="pres">
      <dgm:prSet presAssocID="{386C7D29-70A8-4D23-B2FD-05373DD693D2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AA28DF5-834E-4C75-9E6D-FB0E1AE07C84}" type="pres">
      <dgm:prSet presAssocID="{6764BE00-3034-4EFE-BEE5-96823D930400}" presName="sibTrans" presStyleCnt="0"/>
      <dgm:spPr/>
    </dgm:pt>
    <dgm:pt modelId="{40AEDFEE-3B28-4068-BB3C-D8039257CA1D}" type="pres">
      <dgm:prSet presAssocID="{ADE0DF54-B29C-47C1-BFE4-6FE5A670CFDF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AD0762D-818F-4D5C-B9B7-9115A7EDACFC}" srcId="{96912A00-CE34-4D26-BEBA-BAEF5B91240E}" destId="{C9A45EEA-37D0-4743-B055-CB0DC1C0F681}" srcOrd="0" destOrd="0" parTransId="{F17937BE-4736-4892-ACFE-7744FA6C21CB}" sibTransId="{F7285A4F-CD04-4920-992F-BFB3E28CDF9D}"/>
    <dgm:cxn modelId="{ED69A0AE-9BC7-4602-B98C-51E5C40A49C1}" type="presOf" srcId="{C9A45EEA-37D0-4743-B055-CB0DC1C0F681}" destId="{424B072B-BE91-4CF9-99AE-58DB500EB445}" srcOrd="0" destOrd="0" presId="urn:microsoft.com/office/officeart/2005/8/layout/hProcess9"/>
    <dgm:cxn modelId="{FB5DEA0A-5744-4494-BB01-0ED96843BC0E}" type="presOf" srcId="{96912A00-CE34-4D26-BEBA-BAEF5B91240E}" destId="{AB01C506-B8A4-44DC-802B-2B52D2A3729D}" srcOrd="0" destOrd="0" presId="urn:microsoft.com/office/officeart/2005/8/layout/hProcess9"/>
    <dgm:cxn modelId="{A0EBFEB3-8077-4584-870C-9617B6B7EAAE}" type="presOf" srcId="{7B4B32C8-7432-4E4D-9463-28F8CBD61B9C}" destId="{4AFC475A-4201-4048-82EA-D1C212E8F953}" srcOrd="0" destOrd="0" presId="urn:microsoft.com/office/officeart/2005/8/layout/hProcess9"/>
    <dgm:cxn modelId="{D61D5FD9-B704-4F27-A57A-EE35A604FEEA}" type="presOf" srcId="{386C7D29-70A8-4D23-B2FD-05373DD693D2}" destId="{13CAE6D2-9378-4471-AB79-D3107EA73BAE}" srcOrd="0" destOrd="0" presId="urn:microsoft.com/office/officeart/2005/8/layout/hProcess9"/>
    <dgm:cxn modelId="{38AAA1F4-94F4-43B6-A163-7689C802605B}" srcId="{96912A00-CE34-4D26-BEBA-BAEF5B91240E}" destId="{386C7D29-70A8-4D23-B2FD-05373DD693D2}" srcOrd="3" destOrd="0" parTransId="{32341181-E9AF-4C69-BCA7-1D639507CE1A}" sibTransId="{6764BE00-3034-4EFE-BEE5-96823D930400}"/>
    <dgm:cxn modelId="{E99ED78D-CDA8-454F-AB33-4D354B4056C3}" srcId="{96912A00-CE34-4D26-BEBA-BAEF5B91240E}" destId="{7B4B32C8-7432-4E4D-9463-28F8CBD61B9C}" srcOrd="2" destOrd="0" parTransId="{88E5C2EA-38EB-42B9-9D7D-FC662141612C}" sibTransId="{6217B3D9-A318-4285-A10B-A84085F1C067}"/>
    <dgm:cxn modelId="{DD007B15-F6C6-4135-961E-B58213E0F675}" srcId="{96912A00-CE34-4D26-BEBA-BAEF5B91240E}" destId="{ADE0DF54-B29C-47C1-BFE4-6FE5A670CFDF}" srcOrd="4" destOrd="0" parTransId="{DEB35455-6F32-47BB-BE4D-68F88251B286}" sibTransId="{A0D9D9E8-E852-40D0-BE4D-B8DA6089A820}"/>
    <dgm:cxn modelId="{A220D44F-6DB1-4F86-A1C7-642E2AE91113}" srcId="{96912A00-CE34-4D26-BEBA-BAEF5B91240E}" destId="{F491159D-B746-4861-B071-8666C8C5C7AD}" srcOrd="1" destOrd="0" parTransId="{FFFBE7A7-9FBA-4FBA-965A-27814D5A8D02}" sibTransId="{E10B0EB9-1739-41A7-BDE1-885EEC8A9618}"/>
    <dgm:cxn modelId="{2A826997-9628-47F0-9F54-A75F9AC5AA8A}" type="presOf" srcId="{F491159D-B746-4861-B071-8666C8C5C7AD}" destId="{78C5BB31-4C62-45FD-A741-F64F24B524C9}" srcOrd="0" destOrd="0" presId="urn:microsoft.com/office/officeart/2005/8/layout/hProcess9"/>
    <dgm:cxn modelId="{F6764884-6271-49BC-829E-1375DF9B3A33}" type="presOf" srcId="{ADE0DF54-B29C-47C1-BFE4-6FE5A670CFDF}" destId="{40AEDFEE-3B28-4068-BB3C-D8039257CA1D}" srcOrd="0" destOrd="0" presId="urn:microsoft.com/office/officeart/2005/8/layout/hProcess9"/>
    <dgm:cxn modelId="{C2B1FD83-5F73-43A8-8068-35E1FEB73A53}" type="presParOf" srcId="{AB01C506-B8A4-44DC-802B-2B52D2A3729D}" destId="{B273CFFD-1D5D-4F67-80A1-149A4A543741}" srcOrd="0" destOrd="0" presId="urn:microsoft.com/office/officeart/2005/8/layout/hProcess9"/>
    <dgm:cxn modelId="{1CB1FDBC-D3FD-47AA-8ABC-F5D0EF0258EB}" type="presParOf" srcId="{AB01C506-B8A4-44DC-802B-2B52D2A3729D}" destId="{89C9112B-39DA-47A5-9492-1F4561B14151}" srcOrd="1" destOrd="0" presId="urn:microsoft.com/office/officeart/2005/8/layout/hProcess9"/>
    <dgm:cxn modelId="{678A9D16-E2E3-4840-9808-98D92F08AC7E}" type="presParOf" srcId="{89C9112B-39DA-47A5-9492-1F4561B14151}" destId="{424B072B-BE91-4CF9-99AE-58DB500EB445}" srcOrd="0" destOrd="0" presId="urn:microsoft.com/office/officeart/2005/8/layout/hProcess9"/>
    <dgm:cxn modelId="{9A725A06-315E-4106-8086-9DEF5FA97C69}" type="presParOf" srcId="{89C9112B-39DA-47A5-9492-1F4561B14151}" destId="{9F9E742F-BEA9-468C-977C-1EF5FDA98B3B}" srcOrd="1" destOrd="0" presId="urn:microsoft.com/office/officeart/2005/8/layout/hProcess9"/>
    <dgm:cxn modelId="{D0919CD0-73DF-4165-ADEC-3C0704A83F9F}" type="presParOf" srcId="{89C9112B-39DA-47A5-9492-1F4561B14151}" destId="{78C5BB31-4C62-45FD-A741-F64F24B524C9}" srcOrd="2" destOrd="0" presId="urn:microsoft.com/office/officeart/2005/8/layout/hProcess9"/>
    <dgm:cxn modelId="{4C641DA8-AAD0-4CA5-893E-A95B685AE6E3}" type="presParOf" srcId="{89C9112B-39DA-47A5-9492-1F4561B14151}" destId="{60150F64-BF59-4795-9600-82CA7A17CA15}" srcOrd="3" destOrd="0" presId="urn:microsoft.com/office/officeart/2005/8/layout/hProcess9"/>
    <dgm:cxn modelId="{FBAD31A9-9761-42C7-A71D-9C92B0031361}" type="presParOf" srcId="{89C9112B-39DA-47A5-9492-1F4561B14151}" destId="{4AFC475A-4201-4048-82EA-D1C212E8F953}" srcOrd="4" destOrd="0" presId="urn:microsoft.com/office/officeart/2005/8/layout/hProcess9"/>
    <dgm:cxn modelId="{F71F1ED9-57C5-4C58-AD2F-1A376F5CA187}" type="presParOf" srcId="{89C9112B-39DA-47A5-9492-1F4561B14151}" destId="{F7682A17-0DE9-4678-980C-BE85731FCC0C}" srcOrd="5" destOrd="0" presId="urn:microsoft.com/office/officeart/2005/8/layout/hProcess9"/>
    <dgm:cxn modelId="{43C69D64-E73F-431C-BEBB-4AF6262AA461}" type="presParOf" srcId="{89C9112B-39DA-47A5-9492-1F4561B14151}" destId="{13CAE6D2-9378-4471-AB79-D3107EA73BAE}" srcOrd="6" destOrd="0" presId="urn:microsoft.com/office/officeart/2005/8/layout/hProcess9"/>
    <dgm:cxn modelId="{A7B5A22E-DB05-4DF4-A894-C364919A76CE}" type="presParOf" srcId="{89C9112B-39DA-47A5-9492-1F4561B14151}" destId="{3AA28DF5-834E-4C75-9E6D-FB0E1AE07C84}" srcOrd="7" destOrd="0" presId="urn:microsoft.com/office/officeart/2005/8/layout/hProcess9"/>
    <dgm:cxn modelId="{EA4674C6-06CB-4421-B43C-77C62A1AC896}" type="presParOf" srcId="{89C9112B-39DA-47A5-9492-1F4561B14151}" destId="{40AEDFEE-3B28-4068-BB3C-D8039257CA1D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73CFFD-1D5D-4F67-80A1-149A4A543741}">
      <dsp:nvSpPr>
        <dsp:cNvPr id="0" name=""/>
        <dsp:cNvSpPr/>
      </dsp:nvSpPr>
      <dsp:spPr>
        <a:xfrm>
          <a:off x="731329" y="0"/>
          <a:ext cx="8288401" cy="4572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B072B-BE91-4CF9-99AE-58DB500EB445}">
      <dsp:nvSpPr>
        <dsp:cNvPr id="0" name=""/>
        <dsp:cNvSpPr/>
      </dsp:nvSpPr>
      <dsp:spPr>
        <a:xfrm>
          <a:off x="4285" y="1371599"/>
          <a:ext cx="1873555" cy="182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Ernährung</a:t>
          </a:r>
          <a:endParaRPr lang="de-DE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3560" y="1460874"/>
        <a:ext cx="1695005" cy="1650250"/>
      </dsp:txXfrm>
    </dsp:sp>
    <dsp:sp modelId="{78C5BB31-4C62-45FD-A741-F64F24B524C9}">
      <dsp:nvSpPr>
        <dsp:cNvPr id="0" name=""/>
        <dsp:cNvSpPr/>
      </dsp:nvSpPr>
      <dsp:spPr>
        <a:xfrm>
          <a:off x="1971518" y="1371599"/>
          <a:ext cx="1873555" cy="182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Gesundheit</a:t>
          </a:r>
          <a:endParaRPr lang="de-DE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60793" y="1460874"/>
        <a:ext cx="1695005" cy="1650250"/>
      </dsp:txXfrm>
    </dsp:sp>
    <dsp:sp modelId="{4AFC475A-4201-4048-82EA-D1C212E8F953}">
      <dsp:nvSpPr>
        <dsp:cNvPr id="0" name=""/>
        <dsp:cNvSpPr/>
      </dsp:nvSpPr>
      <dsp:spPr>
        <a:xfrm>
          <a:off x="3938752" y="1371599"/>
          <a:ext cx="1873555" cy="182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Konsum</a:t>
          </a:r>
          <a:endParaRPr lang="de-DE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28027" y="1460874"/>
        <a:ext cx="1695005" cy="1650250"/>
      </dsp:txXfrm>
    </dsp:sp>
    <dsp:sp modelId="{13CAE6D2-9378-4471-AB79-D3107EA73BAE}">
      <dsp:nvSpPr>
        <dsp:cNvPr id="0" name=""/>
        <dsp:cNvSpPr/>
      </dsp:nvSpPr>
      <dsp:spPr>
        <a:xfrm>
          <a:off x="5905985" y="1371599"/>
          <a:ext cx="1873555" cy="182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Lebens-bewältigung &amp;    -gestaltung</a:t>
          </a:r>
          <a:endParaRPr lang="de-DE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95260" y="1460874"/>
        <a:ext cx="1695005" cy="1650250"/>
      </dsp:txXfrm>
    </dsp:sp>
    <dsp:sp modelId="{40AEDFEE-3B28-4068-BB3C-D8039257CA1D}">
      <dsp:nvSpPr>
        <dsp:cNvPr id="0" name=""/>
        <dsp:cNvSpPr/>
      </dsp:nvSpPr>
      <dsp:spPr>
        <a:xfrm>
          <a:off x="7873219" y="1371599"/>
          <a:ext cx="1873555" cy="182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Lernen durch Engagement</a:t>
          </a:r>
          <a:endParaRPr lang="de-DE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62494" y="1460874"/>
        <a:ext cx="1695005" cy="1650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A5882B2-4E18-4D61-8380-52774F86D006}" type="datetime1">
              <a:rPr lang="de-DE" smtClean="0"/>
              <a:t>12.03.2021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E322BB-75AD-4A1E-9661-2724167329F0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260F2D0-9B4D-40DC-BA5C-7B9FD4F3296E}" type="datetime1">
              <a:rPr lang="de-DE" noProof="0" smtClean="0"/>
              <a:t>12.03.2021</a:t>
            </a:fld>
            <a:endParaRPr lang="de-DE" noProof="0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 dirty="0" smtClean="0"/>
              <a:t>Textmasterformat durch Klicken bearbeiten</a:t>
            </a:r>
          </a:p>
          <a:p>
            <a:pPr lvl="1" rtl="0"/>
            <a:r>
              <a:rPr lang="de-DE" noProof="0" dirty="0" smtClean="0"/>
              <a:t>Zweite Ebene</a:t>
            </a:r>
          </a:p>
          <a:p>
            <a:pPr lvl="2" rtl="0"/>
            <a:r>
              <a:rPr lang="de-DE" noProof="0" dirty="0" smtClean="0"/>
              <a:t>Dritte Ebene</a:t>
            </a:r>
          </a:p>
          <a:p>
            <a:pPr lvl="3" rtl="0"/>
            <a:r>
              <a:rPr lang="de-DE" noProof="0" dirty="0" smtClean="0"/>
              <a:t>Vierte Ebene</a:t>
            </a:r>
          </a:p>
          <a:p>
            <a:pPr lvl="4" rtl="0"/>
            <a:r>
              <a:rPr lang="de-DE" noProof="0" dirty="0" smtClean="0"/>
              <a:t>Fünfte Ebene</a:t>
            </a:r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045B7DE-1198-4F2F-B574-CA8CAE341642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de-DE" noProof="0" smtClean="0"/>
              <a:t>1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935450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de-DE" noProof="0" smtClean="0"/>
              <a:t>10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683632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de-DE" noProof="0" smtClean="0"/>
              <a:t>11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648909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de-DE" noProof="0" smtClean="0"/>
              <a:t>12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64010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de-DE" noProof="0" smtClean="0"/>
              <a:t>13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507105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DE" sz="16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de-DE" noProof="0" smtClean="0"/>
              <a:t>2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068097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algn="ctr"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045B7DE-1198-4F2F-B574-CA8CAE341642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0638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de-DE" noProof="0" smtClean="0"/>
              <a:t>4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62683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de-DE" noProof="0" smtClean="0"/>
              <a:t>5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29922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de-DE" noProof="0" smtClean="0"/>
              <a:t>6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672253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de-DE" noProof="0" smtClean="0"/>
              <a:t>7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322913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de-DE" noProof="0" smtClean="0"/>
              <a:t>8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695696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de-DE" noProof="0" smtClean="0"/>
              <a:t>9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790342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Quadrate"/>
          <p:cNvGrpSpPr/>
          <p:nvPr/>
        </p:nvGrpSpPr>
        <p:grpSpPr>
          <a:xfrm>
            <a:off x="0" y="1135743"/>
            <a:ext cx="1622332" cy="799981"/>
            <a:chOff x="0" y="452558"/>
            <a:chExt cx="914400" cy="524182"/>
          </a:xfrm>
        </p:grpSpPr>
        <p:sp>
          <p:nvSpPr>
            <p:cNvPr id="8" name="Abgerundetes Rechteck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9" name="Abgerundetes Rechteck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0" name="Rechteck 9, Ecken auf gleicher Seite abgerundet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28324" y="362396"/>
            <a:ext cx="9141619" cy="1676400"/>
          </a:xfrm>
        </p:spPr>
        <p:txBody>
          <a:bodyPr rtlCol="0"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pPr rtl="0"/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324" y="2089595"/>
            <a:ext cx="9141619" cy="886344"/>
          </a:xfrm>
        </p:spPr>
        <p:txBody>
          <a:bodyPr rtlCol="0">
            <a:norm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de-DE" noProof="0" smtClean="0"/>
              <a:t>Formatvorlage des Untertitelmasters durch Klicken bearbeiten</a:t>
            </a:r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 dirty="0" smtClean="0"/>
              <a:t>Fußzeile hinzufügen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112E8E-53FD-45CB-8670-71C14E758DDE}" type="datetime1">
              <a:rPr lang="de-DE" noProof="0" smtClean="0"/>
              <a:t>12.03.2021</a:t>
            </a:fld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8875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de-DE" noProof="0" smtClean="0"/>
              <a:t>Formatvorlagen des Textmasters bearbeiten</a:t>
            </a:r>
          </a:p>
          <a:p>
            <a:pPr lvl="1" rtl="0"/>
            <a:r>
              <a:rPr lang="de-DE" noProof="0" smtClean="0"/>
              <a:t>Zweite Ebene</a:t>
            </a:r>
          </a:p>
          <a:p>
            <a:pPr lvl="2" rtl="0"/>
            <a:r>
              <a:rPr lang="de-DE" noProof="0" smtClean="0"/>
              <a:t>Dritte Ebene</a:t>
            </a:r>
          </a:p>
          <a:p>
            <a:pPr lvl="3" rtl="0"/>
            <a:r>
              <a:rPr lang="de-DE" noProof="0" smtClean="0"/>
              <a:t>Vierte Ebene</a:t>
            </a:r>
          </a:p>
          <a:p>
            <a:pPr lvl="4" rtl="0"/>
            <a:r>
              <a:rPr lang="de-DE" noProof="0" smtClean="0"/>
              <a:t>Fünfte Ebene</a:t>
            </a:r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 dirty="0" smtClean="0"/>
              <a:t>Fußzeile hinzufügen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C5653C-907B-404F-841B-31AC2DF5FDFD}" type="datetime1">
              <a:rPr lang="de-DE" noProof="0" smtClean="0"/>
              <a:t>12.03.2021</a:t>
            </a:fld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6408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Quadrate"/>
          <p:cNvGrpSpPr/>
          <p:nvPr/>
        </p:nvGrpSpPr>
        <p:grpSpPr>
          <a:xfrm rot="5400000">
            <a:off x="9583007" y="233864"/>
            <a:ext cx="1063300" cy="524046"/>
            <a:chOff x="0" y="452558"/>
            <a:chExt cx="914400" cy="524182"/>
          </a:xfrm>
        </p:grpSpPr>
        <p:sp>
          <p:nvSpPr>
            <p:cNvPr id="8" name="Abgerundetes Rechteck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9" name="Abgerundetes Rechteck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0" name="Rechteck 9, Ecken auf gleicher Seite abgerundet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</p:grpSp>
      <p:grpSp>
        <p:nvGrpSpPr>
          <p:cNvPr id="15" name="untere Grafik"/>
          <p:cNvGrpSpPr/>
          <p:nvPr/>
        </p:nvGrpSpPr>
        <p:grpSpPr>
          <a:xfrm>
            <a:off x="0" y="5395517"/>
            <a:ext cx="12188825" cy="1462483"/>
            <a:chOff x="0" y="4046638"/>
            <a:chExt cx="9144000" cy="1096862"/>
          </a:xfrm>
        </p:grpSpPr>
        <p:sp>
          <p:nvSpPr>
            <p:cNvPr id="16" name="Freihandform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7" name="Rechteck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de-DE" noProof="0" dirty="0"/>
            </a:p>
          </p:txBody>
        </p:sp>
      </p:grpSp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751060" y="1150514"/>
            <a:ext cx="1828324" cy="5021685"/>
          </a:xfrm>
        </p:spPr>
        <p:txBody>
          <a:bodyPr vert="eaVert" rtlCol="0"/>
          <a:lstStyle/>
          <a:p>
            <a:pPr rtl="0"/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18882" y="1150514"/>
            <a:ext cx="8227457" cy="5021685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de-DE" noProof="0" smtClean="0"/>
              <a:t>Formatvorlagen des Textmasters bearbeiten</a:t>
            </a:r>
          </a:p>
          <a:p>
            <a:pPr lvl="1" rtl="0"/>
            <a:r>
              <a:rPr lang="de-DE" noProof="0" smtClean="0"/>
              <a:t>Zweite Ebene</a:t>
            </a:r>
          </a:p>
          <a:p>
            <a:pPr lvl="2" rtl="0"/>
            <a:r>
              <a:rPr lang="de-DE" noProof="0" smtClean="0"/>
              <a:t>Dritte Ebene</a:t>
            </a:r>
          </a:p>
          <a:p>
            <a:pPr lvl="3" rtl="0"/>
            <a:r>
              <a:rPr lang="de-DE" noProof="0" smtClean="0"/>
              <a:t>Vierte Ebene</a:t>
            </a:r>
          </a:p>
          <a:p>
            <a:pPr lvl="4" rtl="0"/>
            <a:r>
              <a:rPr lang="de-DE" noProof="0" smtClean="0"/>
              <a:t>Fünfte Ebene</a:t>
            </a:r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 dirty="0" smtClean="0"/>
              <a:t>Fußzeile hinzufügen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D4BBA8-0AC3-48E6-A65F-2276EE805D83}" type="datetime1">
              <a:rPr lang="de-DE" noProof="0" smtClean="0"/>
              <a:t>12.03.2021</a:t>
            </a:fld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816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de-DE" noProof="0" smtClean="0"/>
              <a:t>Formatvorlagen des Textmasters bearbeiten</a:t>
            </a:r>
          </a:p>
          <a:p>
            <a:pPr lvl="1" rtl="0"/>
            <a:r>
              <a:rPr lang="de-DE" noProof="0" smtClean="0"/>
              <a:t>Zweite Ebene</a:t>
            </a:r>
          </a:p>
          <a:p>
            <a:pPr lvl="2" rtl="0"/>
            <a:r>
              <a:rPr lang="de-DE" noProof="0" smtClean="0"/>
              <a:t>Dritte Ebene</a:t>
            </a:r>
          </a:p>
          <a:p>
            <a:pPr lvl="3" rtl="0"/>
            <a:r>
              <a:rPr lang="de-DE" noProof="0" smtClean="0"/>
              <a:t>Vierte Ebene</a:t>
            </a:r>
          </a:p>
          <a:p>
            <a:pPr lvl="4" rtl="0"/>
            <a:r>
              <a:rPr lang="de-DE" noProof="0" smtClean="0"/>
              <a:t>Fünfte Ebene</a:t>
            </a:r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 dirty="0" smtClean="0"/>
              <a:t>Fußzeile hinzufügen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7FED6A-850B-4E45-BBE5-2599858D7488}" type="datetime1">
              <a:rPr lang="de-DE" noProof="0" smtClean="0"/>
              <a:t>12.03.2021</a:t>
            </a:fld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Quadrate"/>
          <p:cNvGrpSpPr/>
          <p:nvPr/>
        </p:nvGrpSpPr>
        <p:grpSpPr>
          <a:xfrm>
            <a:off x="0" y="3124415"/>
            <a:ext cx="1622332" cy="805061"/>
            <a:chOff x="0" y="2343311"/>
            <a:chExt cx="1217066" cy="603796"/>
          </a:xfrm>
        </p:grpSpPr>
        <p:sp>
          <p:nvSpPr>
            <p:cNvPr id="8" name="Abgerundetes Rechteck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9" name="Abgerundetes Rechteck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0" name="Rechteck 9, Ecken auf gleicher Seite abgerundet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</p:grpSp>
      <p:grpSp>
        <p:nvGrpSpPr>
          <p:cNvPr id="19" name="untere Grafik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0" name="Freihandform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21" name="Rechteck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de-DE" noProof="0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324" y="1932518"/>
            <a:ext cx="9141619" cy="2105367"/>
          </a:xfrm>
        </p:spPr>
        <p:txBody>
          <a:bodyPr rtlCol="0" anchor="b">
            <a:normAutofit/>
          </a:bodyPr>
          <a:lstStyle>
            <a:lvl1pPr algn="l">
              <a:defRPr sz="6000" b="0" cap="none" baseline="0"/>
            </a:lvl1pPr>
          </a:lstStyle>
          <a:p>
            <a:pPr rtl="0"/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828324" y="4084264"/>
            <a:ext cx="9141619" cy="933297"/>
          </a:xfrm>
        </p:spPr>
        <p:txBody>
          <a:bodyPr rtlCol="0" anchor="t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 smtClean="0"/>
              <a:t>Formatvorlagen des Textmasters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 dirty="0" smtClean="0"/>
              <a:t>Fußzeile hinzufügen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F1069B-1821-4E12-951A-A012D6586B9D}" type="datetime1">
              <a:rPr lang="de-DE" noProof="0" smtClean="0"/>
              <a:t>12.03.2021</a:t>
            </a:fld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 rtlCol="0"/>
          <a:lstStyle/>
          <a:p>
            <a:pPr rtl="0"/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41412" y="1600200"/>
            <a:ext cx="4875530" cy="45720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de-DE" noProof="0" smtClean="0"/>
              <a:t>Formatvorlagen des Textmasters bearbeiten</a:t>
            </a:r>
          </a:p>
          <a:p>
            <a:pPr lvl="1" rtl="0"/>
            <a:r>
              <a:rPr lang="de-DE" noProof="0" smtClean="0"/>
              <a:t>Zweite Ebene</a:t>
            </a:r>
          </a:p>
          <a:p>
            <a:pPr lvl="2" rtl="0"/>
            <a:r>
              <a:rPr lang="de-DE" noProof="0" smtClean="0"/>
              <a:t>Dritte Ebene</a:t>
            </a:r>
          </a:p>
          <a:p>
            <a:pPr lvl="3" rtl="0"/>
            <a:r>
              <a:rPr lang="de-DE" noProof="0" smtClean="0"/>
              <a:t>Vierte Ebene</a:t>
            </a:r>
          </a:p>
          <a:p>
            <a:pPr lvl="4" rtl="0"/>
            <a:r>
              <a:rPr lang="de-DE" noProof="0" smtClean="0"/>
              <a:t>Fünfte Ebene</a:t>
            </a:r>
            <a:endParaRPr lang="de-DE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4412" y="1600200"/>
            <a:ext cx="4875530" cy="45720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de-DE" noProof="0" smtClean="0"/>
              <a:t>Formatvorlagen des Textmasters bearbeiten</a:t>
            </a:r>
          </a:p>
          <a:p>
            <a:pPr lvl="1" rtl="0"/>
            <a:r>
              <a:rPr lang="de-DE" noProof="0" smtClean="0"/>
              <a:t>Zweite Ebene</a:t>
            </a:r>
          </a:p>
          <a:p>
            <a:pPr lvl="2" rtl="0"/>
            <a:r>
              <a:rPr lang="de-DE" noProof="0" smtClean="0"/>
              <a:t>Dritte Ebene</a:t>
            </a:r>
          </a:p>
          <a:p>
            <a:pPr lvl="3" rtl="0"/>
            <a:r>
              <a:rPr lang="de-DE" noProof="0" smtClean="0"/>
              <a:t>Vierte Ebene</a:t>
            </a:r>
          </a:p>
          <a:p>
            <a:pPr lvl="4" rtl="0"/>
            <a:r>
              <a:rPr lang="de-DE" noProof="0" smtClean="0"/>
              <a:t>Fünfte Ebene</a:t>
            </a:r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 dirty="0" smtClean="0"/>
              <a:t>Fußzeile hinzufügen</a:t>
            </a:r>
            <a:endParaRPr lang="de-DE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1E59DF-0ADF-45F8-9635-132AC8F37F7F}" type="datetime1">
              <a:rPr lang="de-DE" noProof="0" smtClean="0"/>
              <a:t>12.03.2021</a:t>
            </a:fld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141412" y="1524000"/>
            <a:ext cx="4875530" cy="816429"/>
          </a:xfrm>
        </p:spPr>
        <p:txBody>
          <a:bodyPr rtlCol="0"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de-DE" noProof="0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141412" y="2413000"/>
            <a:ext cx="4875530" cy="3759199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 rtl="0"/>
            <a:r>
              <a:rPr lang="de-DE" noProof="0" smtClean="0"/>
              <a:t>Formatvorlagen des Textmasters bearbeiten</a:t>
            </a:r>
          </a:p>
          <a:p>
            <a:pPr lvl="1" rtl="0"/>
            <a:r>
              <a:rPr lang="de-DE" noProof="0" smtClean="0"/>
              <a:t>Zweite Ebene</a:t>
            </a:r>
          </a:p>
          <a:p>
            <a:pPr lvl="2" rtl="0"/>
            <a:r>
              <a:rPr lang="de-DE" noProof="0" smtClean="0"/>
              <a:t>Dritte Ebene</a:t>
            </a:r>
          </a:p>
          <a:p>
            <a:pPr lvl="3" rtl="0"/>
            <a:r>
              <a:rPr lang="de-DE" noProof="0" smtClean="0"/>
              <a:t>Vierte Ebene</a:t>
            </a:r>
          </a:p>
          <a:p>
            <a:pPr lvl="4" rtl="0"/>
            <a:r>
              <a:rPr lang="de-DE" noProof="0" smtClean="0"/>
              <a:t>Fünfte Ebene</a:t>
            </a:r>
            <a:endParaRPr lang="de-DE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094412" y="1524000"/>
            <a:ext cx="4875530" cy="816429"/>
          </a:xfrm>
        </p:spPr>
        <p:txBody>
          <a:bodyPr rtlCol="0"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de-DE" noProof="0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094412" y="2413000"/>
            <a:ext cx="4875530" cy="3759199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 rtl="0"/>
            <a:r>
              <a:rPr lang="de-DE" noProof="0" smtClean="0"/>
              <a:t>Formatvorlagen des Textmasters bearbeiten</a:t>
            </a:r>
          </a:p>
          <a:p>
            <a:pPr lvl="1" rtl="0"/>
            <a:r>
              <a:rPr lang="de-DE" noProof="0" smtClean="0"/>
              <a:t>Zweite Ebene</a:t>
            </a:r>
          </a:p>
          <a:p>
            <a:pPr lvl="2" rtl="0"/>
            <a:r>
              <a:rPr lang="de-DE" noProof="0" smtClean="0"/>
              <a:t>Dritte Ebene</a:t>
            </a:r>
          </a:p>
          <a:p>
            <a:pPr lvl="3" rtl="0"/>
            <a:r>
              <a:rPr lang="de-DE" noProof="0" smtClean="0"/>
              <a:t>Vierte Ebene</a:t>
            </a:r>
          </a:p>
          <a:p>
            <a:pPr lvl="4" rtl="0"/>
            <a:r>
              <a:rPr lang="de-DE" noProof="0" smtClean="0"/>
              <a:t>Fünfte Ebene</a:t>
            </a:r>
            <a:endParaRPr lang="de-DE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 dirty="0" smtClean="0"/>
              <a:t>Fußzeile hinzufügen</a:t>
            </a:r>
            <a:endParaRPr lang="de-DE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C236E9-1F0B-4EBA-ABB2-F8D9A19E5689}" type="datetime1">
              <a:rPr lang="de-DE" noProof="0" smtClean="0"/>
              <a:t>12.03.2021</a:t>
            </a:fld>
            <a:endParaRPr lang="de-DE" noProof="0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870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 dirty="0" smtClean="0"/>
              <a:t>Fußzeile hinzufügen</a:t>
            </a:r>
            <a:endParaRPr lang="de-DE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38AF13-A9DC-4857-95CD-703AF00B1F05}" type="datetime1">
              <a:rPr lang="de-DE" noProof="0" smtClean="0"/>
              <a:t>12.03.2021</a:t>
            </a:fld>
            <a:endParaRPr lang="de-DE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untere Grafik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9" name="Freihandform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0" name="Rechteck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de-DE" noProof="0" dirty="0"/>
            </a:p>
          </p:txBody>
        </p:sp>
      </p:grp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 dirty="0" smtClean="0"/>
              <a:t>Fußzeile hinzufügen</a:t>
            </a:r>
            <a:endParaRPr lang="de-DE" noProof="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30ABD4-3742-47CC-8D34-5B0E0EFF6ABB}" type="datetime1">
              <a:rPr lang="de-DE" noProof="0" smtClean="0"/>
              <a:t>12.03.2021</a:t>
            </a:fld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225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75530" y="1600200"/>
            <a:ext cx="6094413" cy="45720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de-DE" noProof="0" smtClean="0"/>
              <a:t>Formatvorlagen des Textmasters bearbeiten</a:t>
            </a:r>
          </a:p>
          <a:p>
            <a:pPr lvl="1" rtl="0"/>
            <a:r>
              <a:rPr lang="de-DE" noProof="0" smtClean="0"/>
              <a:t>Zweite Ebene</a:t>
            </a:r>
          </a:p>
          <a:p>
            <a:pPr lvl="2" rtl="0"/>
            <a:r>
              <a:rPr lang="de-DE" noProof="0" smtClean="0"/>
              <a:t>Dritte Ebene</a:t>
            </a:r>
          </a:p>
          <a:p>
            <a:pPr lvl="3" rtl="0"/>
            <a:r>
              <a:rPr lang="de-DE" noProof="0" smtClean="0"/>
              <a:t>Vierte Ebene</a:t>
            </a:r>
          </a:p>
          <a:p>
            <a:pPr lvl="4" rtl="0"/>
            <a:r>
              <a:rPr lang="de-DE" noProof="0" smtClean="0"/>
              <a:t>Fünfte Ebene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3453500" cy="4571999"/>
          </a:xfrm>
        </p:spPr>
        <p:txBody>
          <a:bodyPr rtlCol="0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de-DE" noProof="0" smtClean="0"/>
              <a:t>Formatvorlagen des Textmasters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 dirty="0" smtClean="0"/>
              <a:t>Fußzeile hinzufügen</a:t>
            </a:r>
            <a:endParaRPr lang="de-DE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355C84-2025-4D54-BD35-8E72885F4E22}" type="datetime1">
              <a:rPr lang="de-DE" noProof="0" smtClean="0"/>
              <a:t>12.03.2021</a:t>
            </a:fld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4839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Bildplatzhalter 2" descr="Leerer Platzhalter zum Hinzufügen eines Bilds. Klicken Sie auf den Platzhalter, und wählen Sie das hinzuzufügende Bild aus."/>
          <p:cNvSpPr>
            <a:spLocks noGrp="1"/>
          </p:cNvSpPr>
          <p:nvPr>
            <p:ph type="pic" idx="1"/>
          </p:nvPr>
        </p:nvSpPr>
        <p:spPr>
          <a:xfrm>
            <a:off x="1218887" y="1600200"/>
            <a:ext cx="6703850" cy="3657600"/>
          </a:xfrm>
          <a:prstGeom prst="roundRect">
            <a:avLst>
              <a:gd name="adj" fmla="val 309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125883" y="1600200"/>
            <a:ext cx="2844059" cy="3759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de-DE" noProof="0" smtClean="0"/>
              <a:t>Formatvorlagen des Textmasters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 dirty="0" smtClean="0"/>
              <a:t>Fußzeile hinzufügen</a:t>
            </a:r>
            <a:endParaRPr lang="de-DE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67159D-E4EB-4E69-B93F-A48F22B6C510}" type="datetime1">
              <a:rPr lang="de-DE" noProof="0" smtClean="0"/>
              <a:t>12.03.2021</a:t>
            </a:fld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untere Grafik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1" name="Freihandform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8" name="Rechteck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de-DE" noProof="0" dirty="0"/>
            </a:p>
          </p:txBody>
        </p:sp>
      </p:grpSp>
      <p:grpSp>
        <p:nvGrpSpPr>
          <p:cNvPr id="7" name="Quadrate"/>
          <p:cNvGrpSpPr/>
          <p:nvPr/>
        </p:nvGrpSpPr>
        <p:grpSpPr>
          <a:xfrm>
            <a:off x="1" y="800551"/>
            <a:ext cx="1063023" cy="524183"/>
            <a:chOff x="0" y="452558"/>
            <a:chExt cx="914400" cy="524182"/>
          </a:xfrm>
        </p:grpSpPr>
        <p:sp>
          <p:nvSpPr>
            <p:cNvPr id="8" name="Abgerundetes Rechteck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9" name="Abgerundetes Rechteck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0" name="Rechteck 9, Ecken auf gleicher Seite abgerundet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</p:grp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de-DE" noProof="0" dirty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18883" y="1600200"/>
            <a:ext cx="975106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de-DE" noProof="0" dirty="0" smtClean="0"/>
              <a:t>Textmasterformat durch Klicken bearbeiten</a:t>
            </a:r>
          </a:p>
          <a:p>
            <a:pPr lvl="1" rtl="0"/>
            <a:r>
              <a:rPr lang="de-DE" noProof="0" dirty="0" smtClean="0"/>
              <a:t>Zweite Ebene</a:t>
            </a:r>
          </a:p>
          <a:p>
            <a:pPr lvl="2" rtl="0"/>
            <a:r>
              <a:rPr lang="de-DE" noProof="0" dirty="0" smtClean="0"/>
              <a:t>Dritte Ebene</a:t>
            </a:r>
          </a:p>
          <a:p>
            <a:pPr lvl="3" rtl="0"/>
            <a:r>
              <a:rPr lang="de-DE" noProof="0" dirty="0" smtClean="0"/>
              <a:t>Vierte Ebene</a:t>
            </a:r>
          </a:p>
          <a:p>
            <a:pPr lvl="4" rtl="0"/>
            <a:r>
              <a:rPr lang="de-DE" noProof="0" dirty="0" smtClean="0"/>
              <a:t>Fünfte Ebene</a:t>
            </a:r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r>
              <a:rPr lang="de-DE" noProof="0" dirty="0" smtClean="0"/>
              <a:t>Fußzeile hinzufügen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618A3537-CD3A-45CF-B7C4-367CA2A053D7}" type="datetime1">
              <a:rPr lang="de-DE" noProof="0" smtClean="0"/>
              <a:t>12.03.2021</a:t>
            </a:fld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34C99D79-8A4B-4031-B1E0-AF26F8EDF2BC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73933" y="1124744"/>
            <a:ext cx="8640959" cy="1676400"/>
          </a:xfrm>
        </p:spPr>
        <p:txBody>
          <a:bodyPr rtlCol="0"/>
          <a:lstStyle/>
          <a:p>
            <a:pPr algn="ctr" rtl="0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Alltagskultur, Ernährung, Soziales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36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>
        <p:fade/>
      </p:transition>
    </mc:Choice>
    <mc:Fallback xmlns="">
      <p:transition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989957" y="2132856"/>
            <a:ext cx="82089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AES findet statt …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	… ab Jahrgang 7 als Wahlpflichtfach,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… als 3-stündiger Blockunterricht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… in einer Gruppe von maximal 16 Schüler/innen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… im Textilraum oder in der Schulküche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989956" y="836712"/>
            <a:ext cx="8208912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Wann?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de-DE" sz="4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Wo?</a:t>
            </a:r>
            <a:endParaRPr lang="de-DE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87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000">
        <p:fade/>
      </p:transition>
    </mc:Choice>
    <mc:Fallback xmlns="">
      <p:transition spd="slow" advClick="0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989956" y="1844824"/>
            <a:ext cx="964907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Das Fach AES passt zu dir, wenn du …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	… neugierig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bist, was in deinem Essen steckt,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	… erfahren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willst, wie man sich gesund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ernährt und fit bleibt,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	… Freude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an der Nahrungszubereitung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hast,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	… gerne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im Team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arbeitest,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	… dich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gerne in sozialen Projekten engagierst,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	… beim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Einkaufen kluge Entscheidungen treffen möchtest,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	… an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Mode und Trends interessiert bist,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	… Handwerklich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geschickt und kreativ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bist.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989956" y="584676"/>
            <a:ext cx="9649072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44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Wer?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49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00" advClick="0" advTm="30000">
        <p:fade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286100" y="3140968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Es freuen sich auf dich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 rot="19680563">
            <a:off x="1909647" y="1305008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Frau Moser-Stickel</a:t>
            </a: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moserstickel@salier-realschule.de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 rot="1086877">
            <a:off x="7408948" y="1305008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Frau Schorlepp</a:t>
            </a: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schorlepp@salier-realschule.de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 rot="1086877">
            <a:off x="2510102" y="4805578"/>
            <a:ext cx="3405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Frau Dannenmann</a:t>
            </a: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dannenmann@salier-realschule.de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 rot="19680563">
            <a:off x="6734181" y="4430689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Frau Weiß</a:t>
            </a: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weiss@salier-realschule.de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77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fade/>
      </p:transition>
    </mc:Choice>
    <mc:Fallback xmlns="">
      <p:transition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574133" y="1659572"/>
            <a:ext cx="50405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Sämann 30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71334 Waiblingen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Tel: +49 7151 5001-4060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Fax: +49 7151 5001-4099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sekretariat@salier-rs.schule.bwl.de</a:t>
            </a:r>
          </a:p>
        </p:txBody>
      </p:sp>
      <p:pic>
        <p:nvPicPr>
          <p:cNvPr id="5" name="Bild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6141" y="1196753"/>
            <a:ext cx="4896543" cy="194421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w16se="http://schemas.microsoft.com/office/word/2015/wordml/symex" xmlns:w15="http://schemas.microsoft.com/office/word/2012/wordml" xmlns:cx1="http://schemas.microsoft.com/office/drawing/2015/9/8/chartex" xmlns:cx="http://schemas.microsoft.com/office/drawing/2014/chartex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1978994074"/>
      </p:ext>
    </p:extLst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218883" y="764704"/>
            <a:ext cx="9751060" cy="683096"/>
          </a:xfrm>
        </p:spPr>
        <p:txBody>
          <a:bodyPr rtlCol="0">
            <a:noAutofit/>
          </a:bodyPr>
          <a:lstStyle/>
          <a:p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Kompetenzfelder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Inhaltsplatzhalt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0449494"/>
              </p:ext>
            </p:extLst>
          </p:nvPr>
        </p:nvGraphicFramePr>
        <p:xfrm>
          <a:off x="1218883" y="1600200"/>
          <a:ext cx="975106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4134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73CFFD-1D5D-4F67-80A1-149A4A5437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B273CFFD-1D5D-4F67-80A1-149A4A5437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4B072B-BE91-4CF9-99AE-58DB500EB4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">
                                            <p:graphicEl>
                                              <a:dgm id="{424B072B-BE91-4CF9-99AE-58DB500EB4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C5BB31-4C62-45FD-A741-F64F24B524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2">
                                            <p:graphicEl>
                                              <a:dgm id="{78C5BB31-4C62-45FD-A741-F64F24B524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FC475A-4201-4048-82EA-D1C212E8F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4AFC475A-4201-4048-82EA-D1C212E8F9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CAE6D2-9378-4471-AB79-D3107EA73B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2">
                                            <p:graphicEl>
                                              <a:dgm id="{13CAE6D2-9378-4471-AB79-D3107EA73B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AEDFEE-3B28-4068-BB3C-D8039257C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2">
                                            <p:graphicEl>
                                              <a:dgm id="{40AEDFEE-3B28-4068-BB3C-D8039257CA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Ernährung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387"/>
          <a:stretch/>
        </p:blipFill>
        <p:spPr>
          <a:xfrm>
            <a:off x="4390615" y="1535662"/>
            <a:ext cx="3431989" cy="4053577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 rot="21035137">
            <a:off x="2931492" y="1434423"/>
            <a:ext cx="2931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Was steckt in meiner Nahrung?</a:t>
            </a:r>
            <a:endParaRPr lang="de-DE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 rot="574813">
            <a:off x="2830199" y="3423559"/>
            <a:ext cx="2093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Was bringen Diäten?</a:t>
            </a:r>
            <a:endParaRPr lang="de-DE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123" y="3688395"/>
            <a:ext cx="2831004" cy="2173807"/>
          </a:xfrm>
          <a:prstGeom prst="roundRect">
            <a:avLst>
              <a:gd name="adj" fmla="val 487"/>
            </a:avLst>
          </a:prstGeom>
        </p:spPr>
      </p:pic>
      <p:sp>
        <p:nvSpPr>
          <p:cNvPr id="12" name="Textfeld 11"/>
          <p:cNvSpPr txBox="1"/>
          <p:nvPr/>
        </p:nvSpPr>
        <p:spPr>
          <a:xfrm rot="20954379">
            <a:off x="1556953" y="2808710"/>
            <a:ext cx="3376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Welche Nahrungsmittel halten mich fit?</a:t>
            </a:r>
            <a:endParaRPr lang="de-DE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716775" y="3596560"/>
            <a:ext cx="4022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Was macht BIO zu einer besonderen Qualität?</a:t>
            </a:r>
            <a:endParaRPr lang="de-DE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 rot="336167">
            <a:off x="8352487" y="2886544"/>
            <a:ext cx="3332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Was versteht man unter Nachhaltigkeit?</a:t>
            </a:r>
            <a:endParaRPr lang="de-DE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423" y="4005063"/>
            <a:ext cx="2814009" cy="1872097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4675267" y="5661248"/>
            <a:ext cx="2931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Wie entstehen Essgewohnheiten?</a:t>
            </a:r>
            <a:endParaRPr lang="de-DE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 rot="21014582">
            <a:off x="7182797" y="2031515"/>
            <a:ext cx="4909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Welche ernährungsabhängigen Gesundheitsrisiken gibt es?</a:t>
            </a:r>
            <a:endParaRPr lang="de-DE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 rot="434595">
            <a:off x="5901683" y="1271676"/>
            <a:ext cx="420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Wie werden Lebensmittel sachgerecht verarbeitet?</a:t>
            </a:r>
            <a:endParaRPr lang="de-DE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1269876" y="2145908"/>
            <a:ext cx="3746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Wie werden Lebensmittel gekennzeichnet?</a:t>
            </a:r>
            <a:endParaRPr lang="de-DE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88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0">
        <p:fade/>
      </p:transition>
    </mc:Choice>
    <mc:Fallback xmlns="">
      <p:transition spd="med" advClick="0" advTm="4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8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2" grpId="0"/>
      <p:bldP spid="13" grpId="0"/>
      <p:bldP spid="14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Gesundheit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140" y="2105956"/>
            <a:ext cx="4968552" cy="2693679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205980" y="1484784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Def. der WHO: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Gesundheit ist ein Zustand vollkommenen körperlichen, geistigen und sozialen Wohlbefindens und nicht nur das Freisein von Krankheit und Gebrechen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.“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 rot="465569">
            <a:off x="667813" y="5055752"/>
            <a:ext cx="4138773" cy="315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Was stärkt und hält uns Menschen gesund?</a:t>
            </a:r>
            <a:endParaRPr lang="de-DE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 rot="237385">
            <a:off x="1494107" y="4327358"/>
            <a:ext cx="20233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Wann geht es mir gut?</a:t>
            </a:r>
            <a:endParaRPr lang="de-DE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 rot="21315817">
            <a:off x="8500905" y="5004131"/>
            <a:ext cx="24044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Was macht mich glücklich?</a:t>
            </a:r>
            <a:endParaRPr lang="de-DE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363977" y="5690905"/>
            <a:ext cx="3730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Wie kann ich mit Stress besser umgehen?</a:t>
            </a:r>
            <a:endParaRPr lang="de-DE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 rot="21373059">
            <a:off x="6728140" y="5549283"/>
            <a:ext cx="3946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Engagement für andere – was bringt mir das?</a:t>
            </a:r>
            <a:endParaRPr lang="de-DE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871550" y="5240289"/>
            <a:ext cx="2589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Wie entstehen Essstörungen?</a:t>
            </a:r>
            <a:endParaRPr lang="de-DE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358108" y="4777407"/>
            <a:ext cx="5477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Welche Rolle spielen für mich Schönheit, Mode und Gesundheit?</a:t>
            </a:r>
            <a:endParaRPr lang="de-DE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839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4000">
        <p:fade/>
      </p:transition>
    </mc:Choice>
    <mc:Fallback>
      <p:transition spd="slow" advClick="0" advTm="3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Konsum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341884" y="1737390"/>
            <a:ext cx="95050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 smtClean="0">
                <a:solidFill>
                  <a:srgbClr val="FF66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Ob im Supermarkt, im Bekleidungsgeschäft, auf Reisen oder im Internet, </a:t>
            </a:r>
            <a:r>
              <a:rPr lang="de-DE" sz="1400" dirty="0">
                <a:solidFill>
                  <a:srgbClr val="FF66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Tag für Tag geben wir Geld </a:t>
            </a:r>
            <a:r>
              <a:rPr lang="de-DE" sz="1400" dirty="0" smtClean="0">
                <a:solidFill>
                  <a:srgbClr val="FF66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für Dinge </a:t>
            </a:r>
            <a:r>
              <a:rPr lang="de-DE" sz="1400" dirty="0" smtClean="0">
                <a:solidFill>
                  <a:schemeClr val="accent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aus, die wir mehr oder weniger benötigen.</a:t>
            </a:r>
          </a:p>
          <a:p>
            <a:r>
              <a:rPr lang="de-DE" sz="1400" dirty="0" smtClean="0">
                <a:solidFill>
                  <a:srgbClr val="FF66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Welche Bedürfnisse habe ich? Sind es materielle Dinge, die mich glücklich machen oder ist mir der Besitz von </a:t>
            </a:r>
            <a:r>
              <a:rPr lang="de-DE" sz="1400" dirty="0" smtClean="0">
                <a:solidFill>
                  <a:schemeClr val="accent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Materiellem nicht so wichtig, dafür Liebe, Geborgenheit</a:t>
            </a:r>
            <a:r>
              <a:rPr lang="de-DE" sz="1400" dirty="0">
                <a:solidFill>
                  <a:schemeClr val="accent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de-DE" sz="1400" dirty="0" smtClean="0">
                <a:solidFill>
                  <a:schemeClr val="accent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und Schutz? </a:t>
            </a:r>
          </a:p>
          <a:p>
            <a:r>
              <a:rPr lang="de-DE" sz="1400" dirty="0" smtClean="0">
                <a:solidFill>
                  <a:srgbClr val="FF66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All die Dinge, die wir haben, drücken aus, </a:t>
            </a:r>
            <a:r>
              <a:rPr lang="de-DE" sz="1400" dirty="0">
                <a:solidFill>
                  <a:srgbClr val="FF66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wer wir sind</a:t>
            </a:r>
            <a:r>
              <a:rPr lang="de-DE" sz="1400" dirty="0" smtClean="0">
                <a:solidFill>
                  <a:srgbClr val="FF66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 Nur können wir uns all das leisten, was wir kaufen wollen? </a:t>
            </a:r>
            <a:r>
              <a:rPr lang="de-DE" sz="1400" dirty="0" smtClean="0">
                <a:solidFill>
                  <a:schemeClr val="accent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Ein gutes Finanzmanagement, damit wir mit unserem Einkommen gut auskommen, ist dabei unumgänglich. Wie </a:t>
            </a:r>
            <a:r>
              <a:rPr lang="de-DE" sz="1400" dirty="0" smtClean="0">
                <a:solidFill>
                  <a:srgbClr val="FF66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kann ich mit meinem Geld verantwortungsvoll umgehen, damit ich </a:t>
            </a:r>
            <a:r>
              <a:rPr lang="de-DE" sz="1400" dirty="0">
                <a:solidFill>
                  <a:srgbClr val="FF66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nicht in die Schuldenfalle </a:t>
            </a:r>
            <a:r>
              <a:rPr lang="de-DE" sz="1400" dirty="0" smtClean="0">
                <a:solidFill>
                  <a:srgbClr val="FF66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tappe? Wann macht </a:t>
            </a:r>
            <a:r>
              <a:rPr lang="de-DE" sz="1400" dirty="0" smtClean="0">
                <a:solidFill>
                  <a:schemeClr val="accent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es Sinn sofort zu bezahlen, zu sparen oder zu finanzieren?</a:t>
            </a: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341885" y="1340768"/>
            <a:ext cx="9505056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kaufe, also bin ich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341884" y="3975447"/>
            <a:ext cx="9505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 nachhaltiges Verhalten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413892" y="4489033"/>
            <a:ext cx="95050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accent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Mit jeder Kaufentscheidung nehmen wir Einfluss darauf, was, wie wann und wo hergestellt wird. Oft gehen wir </a:t>
            </a:r>
            <a:r>
              <a:rPr lang="de-DE" sz="1400" dirty="0">
                <a:solidFill>
                  <a:srgbClr val="FF66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sehr rücksichtslos mit unserer Umwelt um. Denken wir nur an den Lebensmittelanbau unter Einsatz von </a:t>
            </a:r>
            <a:r>
              <a:rPr lang="de-DE" sz="1400" dirty="0">
                <a:solidFill>
                  <a:schemeClr val="accent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Düngemitteln und Pestiziden, die Massentierhaltung, die Rohstoffgewinnung, den unfairen Handel und die </a:t>
            </a:r>
            <a:r>
              <a:rPr lang="de-DE" sz="1400" dirty="0">
                <a:solidFill>
                  <a:srgbClr val="FF66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Verschwendung von Energie, Wasser und Lebensmitteln bis hin zur Entsorgung der Waren. Was bedeutet </a:t>
            </a:r>
            <a:r>
              <a:rPr lang="de-DE" sz="1400" dirty="0">
                <a:solidFill>
                  <a:schemeClr val="accent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Nachhaltigkeit und wie kann ich verantwortungsvoll und nachhaltig leben?</a:t>
            </a:r>
          </a:p>
        </p:txBody>
      </p:sp>
    </p:spTree>
    <p:extLst>
      <p:ext uri="{BB962C8B-B14F-4D97-AF65-F5344CB8AC3E}">
        <p14:creationId xmlns:p14="http://schemas.microsoft.com/office/powerpoint/2010/main" val="247922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fade/>
      </p:transition>
    </mc:Choice>
    <mc:Fallback xmlns="">
      <p:transition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9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412"/>
          <a:stretch/>
        </p:blipFill>
        <p:spPr>
          <a:xfrm>
            <a:off x="5230316" y="1844824"/>
            <a:ext cx="3960440" cy="266514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7868" y="188640"/>
            <a:ext cx="7632847" cy="1295400"/>
          </a:xfrm>
        </p:spPr>
        <p:txBody>
          <a:bodyPr rtlCol="0"/>
          <a:lstStyle/>
          <a:p>
            <a:pPr rtl="0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Lebensbewältigung &amp; -gestaltung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 rot="21186095">
            <a:off x="2830274" y="1732770"/>
            <a:ext cx="436803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Zusammenleben</a:t>
            </a:r>
          </a:p>
          <a:p>
            <a:endParaRPr lang="de-DE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Lebensplanung</a:t>
            </a:r>
          </a:p>
          <a:p>
            <a:endParaRPr lang="de-DE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Haushalt und Familie</a:t>
            </a:r>
          </a:p>
          <a:p>
            <a:endParaRPr lang="de-DE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Erwerbs- und Haushaltsarbeit</a:t>
            </a:r>
          </a:p>
          <a:p>
            <a:endParaRPr lang="de-DE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Rollenbilder</a:t>
            </a:r>
          </a:p>
          <a:p>
            <a:endParaRPr lang="de-DE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Chancengleichheit</a:t>
            </a:r>
          </a:p>
          <a:p>
            <a:endParaRPr lang="de-DE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Freizeitgestaltung</a:t>
            </a:r>
          </a:p>
          <a:p>
            <a:endParaRPr lang="de-DE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Risiko – vermeiden, versichern, vorsorgen, schützen</a:t>
            </a:r>
          </a:p>
          <a:p>
            <a:endParaRPr lang="de-DE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Versicherungen – Sicherheit wofür?</a:t>
            </a:r>
            <a:endParaRPr lang="de-DE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48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3000">
        <p:fade/>
      </p:transition>
    </mc:Choice>
    <mc:Fallback xmlns="">
      <p:transition spd="med" advClick="0" advTm="2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anz Sales Haus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9" t="12535" r="17802" b="11625"/>
          <a:stretch/>
        </p:blipFill>
        <p:spPr bwMode="auto">
          <a:xfrm>
            <a:off x="1557908" y="1469330"/>
            <a:ext cx="8619365" cy="527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Lernen durch Engagement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34172" y="2393593"/>
            <a:ext cx="43924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Hier</a:t>
            </a:r>
          </a:p>
          <a:p>
            <a:pPr algn="ctr"/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liegt der</a:t>
            </a:r>
          </a:p>
          <a:p>
            <a:pPr algn="ctr"/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Schwerpunkt im</a:t>
            </a:r>
          </a:p>
          <a:p>
            <a:pPr algn="ctr"/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Bereich der </a:t>
            </a:r>
            <a:r>
              <a:rPr lang="de-DE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sozialen</a:t>
            </a:r>
          </a:p>
          <a:p>
            <a:pPr algn="ctr"/>
            <a:r>
              <a:rPr lang="de-DE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Einrichtungen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unserer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Umgebung.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934173" y="4149080"/>
            <a:ext cx="43924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Welche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gibt es?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u="sng" dirty="0">
                <a:latin typeface="Arial" panose="020B0604020202020204" pitchFamily="34" charset="0"/>
                <a:cs typeface="Arial" panose="020B0604020202020204" pitchFamily="34" charset="0"/>
              </a:rPr>
              <a:t>Wer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bekommt hier Hilfestellung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</a:p>
          <a:p>
            <a:pPr algn="ctr"/>
            <a:r>
              <a:rPr lang="de-DE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wie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kann diese aussehen?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u="sng" dirty="0">
                <a:latin typeface="Arial" panose="020B0604020202020204" pitchFamily="34" charset="0"/>
                <a:cs typeface="Arial" panose="020B0604020202020204" pitchFamily="34" charset="0"/>
              </a:rPr>
              <a:t>Wo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de-DE" sz="1600" u="sng" dirty="0">
                <a:latin typeface="Arial" panose="020B0604020202020204" pitchFamily="34" charset="0"/>
                <a:cs typeface="Arial" panose="020B0604020202020204" pitchFamily="34" charset="0"/>
              </a:rPr>
              <a:t>wie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kann ich mich selber sozial engagieren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167414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Allgemeines zum Fach AES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989956" y="2636912"/>
            <a:ext cx="630884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AES ist ein 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Kernfach / Hauptfach.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Es werden vier Klassenarbeiten geschrieben.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Am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Ende der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10. Klasse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findet eine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zentrale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Abschlussprüfung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statt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Abschlussprüfung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besteht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 einer schriftlichen Prüfung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</a:p>
          <a:p>
            <a:pPr algn="ctr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einer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praktischen Prüfung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Info Icon Svg - Transparent Background Information Icon, HD Png Download ,  Transparent Png Image - PNGite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1353">
            <a:off x="8075054" y="1293436"/>
            <a:ext cx="1944216" cy="203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69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/>
          <a:srcRect l="7092" t="25831" r="10784" b="31021"/>
          <a:stretch/>
        </p:blipFill>
        <p:spPr>
          <a:xfrm>
            <a:off x="1917948" y="1052737"/>
            <a:ext cx="8527818" cy="2520280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2349996" y="3284984"/>
            <a:ext cx="201622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8038628" y="3212976"/>
            <a:ext cx="201622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5590356" y="3789040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???</a:t>
            </a:r>
            <a:endParaRPr lang="de-D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6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chrezepte 16 : 9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4352463_TF02787942.potx" id="{1272807B-B12C-43A6-A460-40C151FE77EE}" vid="{038ECE46-410B-4D4C-AF7F-BA2D08188480}"/>
    </a:ext>
  </a:extLst>
</a:theme>
</file>

<file path=ppt/theme/theme2.xml><?xml version="1.0" encoding="utf-8"?>
<a:theme xmlns:a="http://schemas.openxmlformats.org/drawingml/2006/main" name="Office-Design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14945D-DABB-422F-9B28-D299995C92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700CCB-20BA-4760-AB9F-AC3B63ED32E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a4f35948-e619-41b3-aa29-22878b09cfd2"/>
    <ds:schemaRef ds:uri="http://schemas.microsoft.com/office/infopath/2007/PartnerControls"/>
    <ds:schemaRef ds:uri="http://purl.org/dc/elements/1.1/"/>
    <ds:schemaRef ds:uri="http://schemas.microsoft.com/office/2006/metadata/properties"/>
    <ds:schemaRef ds:uri="40262f94-9f35-4ac3-9a90-690165a166b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08942AA-0721-4324-BC2C-A3CB43F24E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Frischkost-Präsentation (Breitbild)</Template>
  <TotalTime>0</TotalTime>
  <Words>660</Words>
  <Application>Microsoft Office PowerPoint</Application>
  <PresentationFormat>Benutzerdefiniert</PresentationFormat>
  <Paragraphs>115</Paragraphs>
  <Slides>13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Comic Sans MS</vt:lpstr>
      <vt:lpstr>Constantia</vt:lpstr>
      <vt:lpstr>Kochrezepte 16 : 9</vt:lpstr>
      <vt:lpstr>Alltagskultur, Ernährung, Soziales</vt:lpstr>
      <vt:lpstr>Kompetenzfelder</vt:lpstr>
      <vt:lpstr>Ernährung</vt:lpstr>
      <vt:lpstr>Gesundheit</vt:lpstr>
      <vt:lpstr>Konsum</vt:lpstr>
      <vt:lpstr>Lebensbewältigung &amp; -gestaltung</vt:lpstr>
      <vt:lpstr>Lernen durch Engagement</vt:lpstr>
      <vt:lpstr>Allgemeines zum Fach AES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Titellayout</dc:title>
  <dc:creator>Caro</dc:creator>
  <cp:lastModifiedBy>Anwender</cp:lastModifiedBy>
  <cp:revision>151</cp:revision>
  <dcterms:created xsi:type="dcterms:W3CDTF">2020-02-29T10:37:53Z</dcterms:created>
  <dcterms:modified xsi:type="dcterms:W3CDTF">2021-03-12T12:07:30Z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